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70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3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6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7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1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5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9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5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15CC-53A1-4047-8A2D-CF2D6C0605F0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7BE6-4A79-4688-B47C-83A7854A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7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6928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7655" y="2151727"/>
            <a:ext cx="87403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«Нейропсихологический подход в коррекционно-развивающей работе с детьми дошкольного возраста»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7935" y="6091881"/>
            <a:ext cx="449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4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4789" y="432486"/>
            <a:ext cx="8958649" cy="289148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12" y="1589146"/>
            <a:ext cx="3521161" cy="500978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4843" y="234778"/>
            <a:ext cx="11429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«Школа внимания. Методика развития и коррекции внимания у детей 5-7 лет» 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Пылаева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Н.М.,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Ахутина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Т.В.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2507" r="2353" b="1795"/>
          <a:stretch/>
        </p:blipFill>
        <p:spPr>
          <a:xfrm>
            <a:off x="2446639" y="1571170"/>
            <a:ext cx="3649362" cy="504963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94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4789" y="432486"/>
            <a:ext cx="8958649" cy="14828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9827" y="556054"/>
            <a:ext cx="5522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межполушарного взаимодействия у детей»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94" y="1387051"/>
            <a:ext cx="3683206" cy="5345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0560" r="7330"/>
          <a:stretch/>
        </p:blipFill>
        <p:spPr>
          <a:xfrm>
            <a:off x="7861121" y="2983192"/>
            <a:ext cx="4082741" cy="3647173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7850" r="7551"/>
          <a:stretch/>
        </p:blipFill>
        <p:spPr>
          <a:xfrm>
            <a:off x="233665" y="2983191"/>
            <a:ext cx="3887811" cy="364717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9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4789" y="432486"/>
            <a:ext cx="8958649" cy="14828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9827" y="556054"/>
            <a:ext cx="552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400" y="1620971"/>
            <a:ext cx="3847199" cy="509747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928551" y="246163"/>
            <a:ext cx="6215449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«Нейропсихологические игры: 10 волшебных занятий на развитие речи, мышления воображения, самоконтроля»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4789" y="432486"/>
            <a:ext cx="8958649" cy="289148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45" t="-3196" r="5211" b="1370"/>
          <a:stretch/>
        </p:blipFill>
        <p:spPr>
          <a:xfrm>
            <a:off x="1830858" y="327454"/>
            <a:ext cx="2456938" cy="276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1213" t="3105" r="9778" b="3204"/>
          <a:stretch/>
        </p:blipFill>
        <p:spPr>
          <a:xfrm>
            <a:off x="8971005" y="3075344"/>
            <a:ext cx="2759677" cy="3702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1442" t="5677" r="8731" b="4048"/>
          <a:stretch/>
        </p:blipFill>
        <p:spPr>
          <a:xfrm>
            <a:off x="8798011" y="-25163"/>
            <a:ext cx="3049029" cy="323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r="16392"/>
          <a:stretch/>
        </p:blipFill>
        <p:spPr>
          <a:xfrm>
            <a:off x="406743" y="3330873"/>
            <a:ext cx="3536091" cy="344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0-конечная звезда 4"/>
          <p:cNvSpPr/>
          <p:nvPr/>
        </p:nvSpPr>
        <p:spPr>
          <a:xfrm>
            <a:off x="3707027" y="1223320"/>
            <a:ext cx="4802660" cy="4806778"/>
          </a:xfrm>
          <a:prstGeom prst="star10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Нейропсихологический   подход в коррекционной работе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4789" y="432486"/>
            <a:ext cx="8958649" cy="289148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8109" y="827903"/>
            <a:ext cx="5708822" cy="443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8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6928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8734" y="457200"/>
            <a:ext cx="9947189" cy="642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  <a:spcAft>
                <a:spcPts val="675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: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психологической помощи детям дошкольного возраста посредством </a:t>
            </a:r>
            <a:r>
              <a:rPr lang="ru-RU" sz="24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ейропсихологических методов  и подходов</a:t>
            </a:r>
          </a:p>
          <a:p>
            <a:pPr>
              <a:spcBef>
                <a:spcPts val="1350"/>
              </a:spcBef>
              <a:spcAft>
                <a:spcPts val="675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</a:t>
            </a:r>
            <a:r>
              <a:rPr lang="tt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ить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нейропсихологической коррекции и реабилитации методом «замещающего онтогенеза»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с основами коррекции когнитивных нарушений у детей методами нейропсихологии;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освоить базовые нейропсихологические, телесно-ориентированные, игровые коррекционные техники.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Знакомиться с современными тенденциями в нейропсихологии.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Пройти курсы повышения квалификации.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Внедрять в педагогический процесс современные нейропсихологические технологии.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6928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7589" y="444842"/>
            <a:ext cx="9465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каждым годом увеличивается количество детей в дошкольных организациях с различными нарушениями развития, которые нуждаются в специализированной помощи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83" y="2689784"/>
            <a:ext cx="6283817" cy="394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2689783"/>
            <a:ext cx="5309286" cy="394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67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1286" y="432487"/>
            <a:ext cx="8872152" cy="2434282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Нейропсихологи́ческая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корре́кция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нейрокорре́кция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психологических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переструктурирование нарушенных функций 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создание компенсирующих средств для того, чтобы ребёнок мог в дальнейшем самостоятельно обучаться и контролировать своё поведение.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52" y="2693774"/>
            <a:ext cx="8353167" cy="399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1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7" y="-12961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8357" y="432487"/>
            <a:ext cx="8835081" cy="145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А.Р.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60 годы показал роль нейропсихологии в решении проблемы в неуспеваемости детей дошкольного возраста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542" y="1779374"/>
            <a:ext cx="5952170" cy="447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17" y="1568378"/>
            <a:ext cx="3008034" cy="197196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027" y="4245965"/>
            <a:ext cx="3372724" cy="224448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60" y="3875538"/>
            <a:ext cx="2965621" cy="224448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917"/>
          <a:stretch/>
        </p:blipFill>
        <p:spPr>
          <a:xfrm>
            <a:off x="222422" y="218402"/>
            <a:ext cx="2261287" cy="269995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6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4789" y="432486"/>
            <a:ext cx="8958649" cy="289148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1692876" y="199252"/>
            <a:ext cx="9168713" cy="2038865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 коррекционно-развивающего занятия включает в себя: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28604" y="2514601"/>
            <a:ext cx="2681416" cy="729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растяжка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15994" y="4176586"/>
            <a:ext cx="2903838" cy="790833"/>
          </a:xfrm>
          <a:prstGeom prst="rect">
            <a:avLst/>
          </a:prstGeom>
          <a:solidFill>
            <a:schemeClr val="accent4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дыхательное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67913" y="5430794"/>
            <a:ext cx="3064476" cy="858795"/>
          </a:xfrm>
          <a:prstGeom prst="rect">
            <a:avLst/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глазодвигательное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388443" y="5433883"/>
            <a:ext cx="3361039" cy="8587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упражнения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развития мелкой моторики рук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982465" y="4176586"/>
            <a:ext cx="2879124" cy="790832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функциональные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069861" y="2475985"/>
            <a:ext cx="2848231" cy="75376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релаксация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43" y="2512284"/>
            <a:ext cx="3072714" cy="202264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9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4789" y="432486"/>
            <a:ext cx="8958649" cy="289148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493" y="1744027"/>
            <a:ext cx="6395507" cy="407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2540" y="271849"/>
            <a:ext cx="6631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теоретическим и практическим опытом в области нейропсихологического подхода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494" y="3756453"/>
            <a:ext cx="214312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89" y="3644647"/>
            <a:ext cx="21240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2273" y="290048"/>
            <a:ext cx="2057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4789" y="432486"/>
            <a:ext cx="8958649" cy="289148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58" y="1564447"/>
            <a:ext cx="2243522" cy="21154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300" y="3861486"/>
            <a:ext cx="2924786" cy="24033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324" y="3718979"/>
            <a:ext cx="3823064" cy="24470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670" y="1073676"/>
            <a:ext cx="3175687" cy="204022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09319" y="432486"/>
            <a:ext cx="4757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Кинезиологические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4789" y="432486"/>
            <a:ext cx="8958649" cy="289148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449" y="432486"/>
            <a:ext cx="5214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Попробуй повтори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411" t="35721" r="6556" b="4172"/>
          <a:stretch/>
        </p:blipFill>
        <p:spPr>
          <a:xfrm>
            <a:off x="8946292" y="185350"/>
            <a:ext cx="3027405" cy="3358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98" y="111728"/>
            <a:ext cx="2521560" cy="3565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449" y="3543771"/>
            <a:ext cx="4572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184</Words>
  <Application>Microsoft Office PowerPoint</Application>
  <PresentationFormat>Произвольный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</vt:lpstr>
      <vt:lpstr>    </vt:lpstr>
      <vt:lpstr>    </vt:lpstr>
      <vt:lpstr>Нейропсихологи́ческая корре́кция (нейрокорре́кция) —  комплекс специальных психологических методик, которые направлены на переструктурирование нарушенных функций мозга и создание компенсирующих средств для того, чтобы ребёнок мог в дальнейшем самостоятельно обучаться и контролировать своё поведение.  </vt:lpstr>
      <vt:lpstr>  А.Р. Лурия в 60 годы показал роль нейропсихологии в решении проблемы в неуспеваемости детей дошкольного возраста</vt:lpstr>
      <vt:lpstr>  </vt:lpstr>
      <vt:lpstr>  </vt:lpstr>
      <vt:lpstr>  </vt:lpstr>
      <vt:lpstr>  </vt:lpstr>
      <vt:lpstr>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наталья</dc:creator>
  <cp:lastModifiedBy>User</cp:lastModifiedBy>
  <cp:revision>40</cp:revision>
  <dcterms:created xsi:type="dcterms:W3CDTF">2019-02-07T11:12:14Z</dcterms:created>
  <dcterms:modified xsi:type="dcterms:W3CDTF">2024-09-10T07:07:26Z</dcterms:modified>
</cp:coreProperties>
</file>