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60" r:id="rId6"/>
    <p:sldId id="261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0656"/>
    <a:srgbClr val="010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886" y="947778"/>
            <a:ext cx="8310063" cy="58768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2183" y="2838994"/>
            <a:ext cx="12622779" cy="3232917"/>
          </a:xfrm>
        </p:spPr>
        <p:txBody>
          <a:bodyPr>
            <a:normAutofit fontScale="90000"/>
          </a:bodyPr>
          <a:lstStyle/>
          <a:p>
            <a:r>
              <a:rPr lang="ru-RU" sz="9600" dirty="0" err="1" smtClean="0">
                <a:solidFill>
                  <a:schemeClr val="accent5">
                    <a:lumMod val="75000"/>
                  </a:schemeClr>
                </a:solidFill>
              </a:rPr>
              <a:t>Нейрофитнес</a:t>
            </a:r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9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9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9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9600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10391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70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1261" y="2177352"/>
            <a:ext cx="3971734" cy="1596177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Педагог:</a:t>
            </a:r>
            <a:b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косопцова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мария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сергеевна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педагог-психолог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171" y="265381"/>
            <a:ext cx="4422321" cy="64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5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18694"/>
          </a:xfrm>
        </p:spPr>
        <p:txBody>
          <a:bodyPr>
            <a:normAutofit/>
          </a:bodyPr>
          <a:lstStyle/>
          <a:p>
            <a:r>
              <a:rPr lang="ru-RU" sz="1800" b="1" dirty="0" err="1">
                <a:solidFill>
                  <a:schemeClr val="accent4">
                    <a:lumMod val="75000"/>
                  </a:schemeClr>
                </a:solidFill>
              </a:rPr>
              <a:t>Нейрофитнес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 – это уникальная методика комплексного, естественного и безопасного развития умственных и физических способностей детей, основанная на системе специально разработанных нейропсихологических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упражнений.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51B26C-A4C8-C23A-9EF6-C5050FA0EF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90057" y="1837509"/>
            <a:ext cx="8011886" cy="493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4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Новизна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дополнительной общеобразовательной программы «</a:t>
            </a:r>
            <a:r>
              <a:rPr lang="ru-RU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Нейрофитнес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заключается в совершенствовании памяти и мыслительных способностей, концентрации внимания, скорости реакции и координации движений, межполушарного взаимодействия и пространственного мышления, мелкой и крупной моторики, навык управления собственными эмоциями, что в конечном итоге повышает самооценку и </a:t>
            </a:r>
            <a:r>
              <a:rPr lang="ru-RU" sz="1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саморегуляцию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ребенка.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944" y="2424113"/>
            <a:ext cx="6222112" cy="349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78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438" y="2247019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Актуальность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В последнее время  отмечается  увеличение  количества  дошкольников  с нарушениями в физическом и психическом развитии.</a:t>
            </a:r>
            <a:br>
              <a:rPr lang="ru-RU" sz="16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Использование </a:t>
            </a:r>
            <a:r>
              <a:rPr lang="ru-RU" sz="1600" dirty="0" err="1">
                <a:solidFill>
                  <a:schemeClr val="accent4">
                    <a:lumMod val="75000"/>
                  </a:schemeClr>
                </a:solidFill>
              </a:rPr>
              <a:t>нейрогимнастики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 в дошкольном возрасте очень актуально, так как отмечаются такие нарушениями в развитии детей, как:</a:t>
            </a:r>
            <a:br>
              <a:rPr lang="ru-RU" sz="16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задержка речевого развития;</a:t>
            </a:r>
            <a:b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нарушение координации движений;</a:t>
            </a:r>
            <a:b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гиподинамия;</a:t>
            </a:r>
            <a:b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дефицит внимания;</a:t>
            </a:r>
            <a:b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b="1" dirty="0" err="1">
                <a:solidFill>
                  <a:schemeClr val="accent4">
                    <a:lumMod val="75000"/>
                  </a:schemeClr>
                </a:solidFill>
              </a:rPr>
              <a:t>гиперактивность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;</a:t>
            </a:r>
            <a:b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агрессия;</a:t>
            </a:r>
            <a:b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общее снижение иммунитета.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Причина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этих расстройств – нарушение в работе головного мозга, поэтому в период от 3до 7 лет, когда кора больших полушарий головного мозга ещё окончательно не сформирована, важно уделить внимание развитию познавательных процессов и двигательной деятельности.</a:t>
            </a:r>
            <a:br>
              <a:rPr lang="ru-RU" sz="16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В связи, с этим перед педагогами ДОУ всё более востребованным становится поиск новых, эффективных психолого-педагогических методов и форм работы, направленных на полноценное и всестороннее развитие дошкольников. Одним  из актуальных  направлений внедрения инновационных методов в образовательный  процесс является применение  элементов </a:t>
            </a:r>
            <a:r>
              <a:rPr lang="ru-RU" sz="1600" dirty="0" err="1">
                <a:solidFill>
                  <a:schemeClr val="accent4">
                    <a:lumMod val="75000"/>
                  </a:schemeClr>
                </a:solidFill>
              </a:rPr>
              <a:t>нейрофитнеса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br>
              <a:rPr lang="ru-RU" sz="16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26955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045237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accent4">
                    <a:lumMod val="75000"/>
                  </a:schemeClr>
                </a:solidFill>
              </a:rPr>
              <a:t>4 группы упражнений </a:t>
            </a:r>
            <a:r>
              <a:rPr lang="ru-RU" sz="2700" b="1" dirty="0" err="1">
                <a:solidFill>
                  <a:schemeClr val="accent4">
                    <a:lumMod val="75000"/>
                  </a:schemeClr>
                </a:solidFill>
              </a:rPr>
              <a:t>нейрогимнастики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Упражнения для повышения тонуса КГМ: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Дыхательные</a:t>
            </a:r>
            <a:br>
              <a:rPr lang="ru-RU" sz="16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Самомассаж ушей, пальцев, рук</a:t>
            </a:r>
            <a:br>
              <a:rPr lang="ru-RU" sz="16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Массаж биологически активных точек</a:t>
            </a:r>
            <a:br>
              <a:rPr lang="ru-RU" sz="16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Упражнения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для улучшения возможностей приема и переработки информации для развития мозолистого тела:</a:t>
            </a:r>
            <a:b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Перекрестно-латерального характера для восстановления межполушарных взаимодействия и функциональной </a:t>
            </a:r>
            <a:r>
              <a:rPr lang="ru-RU" sz="1600" dirty="0" err="1">
                <a:solidFill>
                  <a:schemeClr val="accent4">
                    <a:lumMod val="75000"/>
                  </a:schemeClr>
                </a:solidFill>
              </a:rPr>
              <a:t>ассиметрии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 мозга</a:t>
            </a:r>
            <a:br>
              <a:rPr lang="ru-RU" sz="16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Упражнения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для улучшения контроля и регуляции деятельности:</a:t>
            </a:r>
            <a:b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Ритмичные изменения положения рук</a:t>
            </a:r>
            <a:br>
              <a:rPr lang="ru-RU" sz="16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Упражнения на повышение позитивного мышления.  </a:t>
            </a:r>
            <a:br>
              <a:rPr lang="ru-RU" sz="16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Стабилизируют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нервные процессы в организме.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5" y="3607979"/>
            <a:ext cx="3781984" cy="3087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368" y="3579752"/>
            <a:ext cx="3679100" cy="313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38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894009"/>
          </a:xfrm>
        </p:spPr>
        <p:txBody>
          <a:bodyPr>
            <a:normAutofit/>
          </a:bodyPr>
          <a:lstStyle/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дадут регулярные тренировки?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Улучшает концентрацию внимания, память,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мышления и другие когнитивные функции;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подготовиться к первому классу;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Улучшает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успеваемость в школе;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Снижает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проявления СДВГ у детей;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Повышает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мотивацию и стремление к учебе;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Стимулирует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творческое и речевое развитие ребенка;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Повышает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стрессоустойчивость и уверенность в себе.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1900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44</TotalTime>
  <Words>428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Tw Cen MT</vt:lpstr>
      <vt:lpstr>Капля</vt:lpstr>
      <vt:lpstr>Нейрофитнес    </vt:lpstr>
      <vt:lpstr>Педагог: косопцова мария сергеевна педагог-психолог</vt:lpstr>
      <vt:lpstr>Нейрофитнес – это уникальная методика комплексного, естественного и безопасного развития умственных и физических способностей детей, основанная на системе специально разработанных нейропсихологических упражнений. </vt:lpstr>
      <vt:lpstr>Новизна дополнительной общеобразовательной программы «Нейрофитнес» заключается в совершенствовании памяти и мыслительных способностей, концентрации внимания, скорости реакции и координации движений, межполушарного взаимодействия и пространственного мышления, мелкой и крупной моторики, навык управления собственными эмоциями, что в конечном итоге повышает самооценку и саморегуляцию ребенка.</vt:lpstr>
      <vt:lpstr>Актуальность  В последнее время  отмечается  увеличение  количества  дошкольников  с нарушениями в физическом и психическом развитии.  Использование нейрогимнастики в дошкольном возрасте очень актуально, так как отмечаются такие нарушениями в развитии детей, как:  задержка речевого развития; нарушение координации движений; гиподинамия; дефицит внимания; гиперактивность; агрессия; общее снижение иммунитета.  Причина этих расстройств – нарушение в работе головного мозга, поэтому в период от 3до 7 лет, когда кора больших полушарий головного мозга ещё окончательно не сформирована, важно уделить внимание развитию познавательных процессов и двигательной деятельности.  В связи, с этим перед педагогами ДОУ всё более востребованным становится поиск новых, эффективных психолого-педагогических методов и форм работы, направленных на полноценное и всестороннее развитие дошкольников. Одним  из актуальных  направлений внедрения инновационных методов в образовательный  процесс является применение  элементов нейрофитнеса.  </vt:lpstr>
      <vt:lpstr>4 группы упражнений нейрогимнастики  Упражнения для повышения тонуса КГМ: Дыхательные Самомассаж ушей, пальцев, рук Массаж биологически активных точек  Упражнения для улучшения возможностей приема и переработки информации для развития мозолистого тела: Перекрестно-латерального характера для восстановления межполушарных взаимодействия и функциональной ассиметрии мозга  Упражнения для улучшения контроля и регуляции деятельности: Ритмичные изменения положения рук Упражнения на повышение позитивного мышления.     Стабилизируют нервные процессы в организме.</vt:lpstr>
      <vt:lpstr>Что дадут регулярные тренировки?    - Улучшает концентрацию внимания, память,  скорость мышления и другие когнитивные функции;   -Помогает подготовиться к первому классу;   -Улучшает успеваемость в школе;   -Снижает проявления СДВГ у детей;   -Повышает мотивацию и стремление к учебе;   -Стимулирует творческое и речевое развитие ребенка;   -Повышает стрессоустойчивость и уверенность в себе.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Нейрофитнес</dc:title>
  <dc:creator>ДС 466</dc:creator>
  <cp:lastModifiedBy>ДС 466</cp:lastModifiedBy>
  <cp:revision>5</cp:revision>
  <dcterms:created xsi:type="dcterms:W3CDTF">2024-09-06T06:55:47Z</dcterms:created>
  <dcterms:modified xsi:type="dcterms:W3CDTF">2024-09-09T09:43:11Z</dcterms:modified>
</cp:coreProperties>
</file>