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0" r:id="rId5"/>
    <p:sldId id="258" r:id="rId6"/>
    <p:sldId id="262" r:id="rId7"/>
    <p:sldId id="261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29ABC-0139-4131-8872-EF821ECD77F9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E105E-5221-4F46-B74B-46418B10BB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330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29ABC-0139-4131-8872-EF821ECD77F9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E105E-5221-4F46-B74B-46418B10BB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619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29ABC-0139-4131-8872-EF821ECD77F9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E105E-5221-4F46-B74B-46418B10BB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3553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29ABC-0139-4131-8872-EF821ECD77F9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E105E-5221-4F46-B74B-46418B10BB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5550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29ABC-0139-4131-8872-EF821ECD77F9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E105E-5221-4F46-B74B-46418B10BB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35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29ABC-0139-4131-8872-EF821ECD77F9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E105E-5221-4F46-B74B-46418B10BB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582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29ABC-0139-4131-8872-EF821ECD77F9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E105E-5221-4F46-B74B-46418B10BB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871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29ABC-0139-4131-8872-EF821ECD77F9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E105E-5221-4F46-B74B-46418B10BB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731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29ABC-0139-4131-8872-EF821ECD77F9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E105E-5221-4F46-B74B-46418B10BB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363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29ABC-0139-4131-8872-EF821ECD77F9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E105E-5221-4F46-B74B-46418B10BB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421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29ABC-0139-4131-8872-EF821ECD77F9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E105E-5221-4F46-B74B-46418B10BB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5329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429ABC-0139-4131-8872-EF821ECD77F9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BE105E-5221-4F46-B74B-46418B10BB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2230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7"/>
            <a:ext cx="12191999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738554"/>
            <a:ext cx="9144000" cy="6119446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 </a:t>
            </a:r>
            <a:b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компенсирующего вида №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466</a:t>
            </a:r>
            <a:b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Городская интеллектуальная игра-конкурс «Грамотейка» </a:t>
            </a:r>
            <a:br>
              <a:rPr lang="ru-RU" sz="2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воспитанников 6-7 лет муниципальных дошкольных образовательных организаций города Екатеринбурга 2025/2026 учебный.</a:t>
            </a:r>
            <a:br>
              <a:rPr lang="ru-RU" sz="2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Тематика мероприятия: «Чтение-лучшее умение!», </a:t>
            </a:r>
            <a:br>
              <a:rPr lang="ru-RU" sz="2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содержательное направление «Подготовка к обучению грамоте».</a:t>
            </a:r>
            <a:br>
              <a:rPr lang="ru-RU" sz="2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Команда: «</a:t>
            </a:r>
            <a:r>
              <a:rPr lang="ru-RU" sz="27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Буквоешки</a:t>
            </a:r>
            <a:r>
              <a:rPr lang="ru-RU" sz="2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ru-RU" sz="4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Мазаева Н.В.</a:t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     	           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       Воспитатели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Метелева М.А.</a:t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                         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     Хуснетдинова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Л.Ф</a:t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b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81" y="4879732"/>
            <a:ext cx="1795096" cy="1795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9821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11549" b="26617"/>
          <a:stretch/>
        </p:blipFill>
        <p:spPr>
          <a:xfrm>
            <a:off x="1872585" y="1378743"/>
            <a:ext cx="3895167" cy="5352373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990600" y="517526"/>
            <a:ext cx="10515600" cy="8612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Наша книга готова!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20705" t="-259" r="18331" b="259"/>
          <a:stretch/>
        </p:blipFill>
        <p:spPr>
          <a:xfrm rot="16200000">
            <a:off x="5811881" y="2079477"/>
            <a:ext cx="5352373" cy="3950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945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0292" y="365125"/>
            <a:ext cx="10773508" cy="1325563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 в библиотеку № 7 и ежемесячные встречи с социальным партнером Свердловской областной библиотекой им. В.П. Крапивина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47998" y="1600862"/>
            <a:ext cx="2964758" cy="25422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2165" y="1657523"/>
            <a:ext cx="3298551" cy="24995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7220" y="4264806"/>
            <a:ext cx="4805034" cy="21711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7303" y="4264806"/>
            <a:ext cx="4821791" cy="2171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144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Продуктивная деятельность детей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55447" y="1529556"/>
            <a:ext cx="2302788" cy="21544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1785" y="1529556"/>
            <a:ext cx="2289644" cy="209449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14979" y="1565587"/>
            <a:ext cx="2752615" cy="205731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848" y="4214917"/>
            <a:ext cx="3085430" cy="184440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81690" y="4176602"/>
            <a:ext cx="2714183" cy="212799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02895" y="1550663"/>
            <a:ext cx="3234455" cy="204132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91286" y="4204500"/>
            <a:ext cx="4526319" cy="2041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943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85606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материала к будущей книге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87489" y="4197830"/>
            <a:ext cx="4705349" cy="21220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9840" y="4511662"/>
            <a:ext cx="4677508" cy="21094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9458" y="1537364"/>
            <a:ext cx="4705349" cy="21220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/>
          <a:srcRect b="23853"/>
          <a:stretch/>
        </p:blipFill>
        <p:spPr>
          <a:xfrm>
            <a:off x="7680607" y="1235152"/>
            <a:ext cx="2237116" cy="316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871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65125"/>
            <a:ext cx="10439400" cy="812203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Выполняем задания по подготовке к обучению грамоте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11283"/>
          <a:stretch/>
        </p:blipFill>
        <p:spPr>
          <a:xfrm>
            <a:off x="529208" y="1267713"/>
            <a:ext cx="3110808" cy="15767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4861388"/>
            <a:ext cx="2637693" cy="193954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233" y="2934892"/>
            <a:ext cx="3103873" cy="18393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7888" y="1408251"/>
            <a:ext cx="2206472" cy="489261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49008" y="1408251"/>
            <a:ext cx="2206473" cy="489261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8"/>
          <a:srcRect r="8704" b="19472"/>
          <a:stretch/>
        </p:blipFill>
        <p:spPr>
          <a:xfrm>
            <a:off x="6338783" y="1408251"/>
            <a:ext cx="2501539" cy="4892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5780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Выполняем задания по подготовке к обучению грамоте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333393" y="4245168"/>
            <a:ext cx="5155487" cy="23250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339" y="4245168"/>
            <a:ext cx="5399942" cy="24352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7758" y="1621141"/>
            <a:ext cx="5116523" cy="23074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6507" y="1690688"/>
            <a:ext cx="5212373" cy="2350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438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Учимся создавать страницы книги с помощью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брошюратора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ламинатора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2459" y="3116443"/>
            <a:ext cx="3753295" cy="168898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907" y="2248539"/>
            <a:ext cx="1703036" cy="37762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2081" y="2056110"/>
            <a:ext cx="1962753" cy="43521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95610" y="2056110"/>
            <a:ext cx="1962753" cy="4352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633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страничек книги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48324" y="1755287"/>
            <a:ext cx="1962368" cy="43513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6841" y="1755287"/>
            <a:ext cx="1938796" cy="429907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26732" y="1755287"/>
            <a:ext cx="1911778" cy="423916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1787" y="1722604"/>
            <a:ext cx="1968274" cy="4364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8377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страничек книги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48324" y="1799249"/>
            <a:ext cx="2147630" cy="47621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4807" y="1799249"/>
            <a:ext cx="2147630" cy="47621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26055" y="1799249"/>
            <a:ext cx="2127745" cy="471804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0017" y="1799249"/>
            <a:ext cx="2147630" cy="4762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2508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155</Words>
  <Application>Microsoft Office PowerPoint</Application>
  <PresentationFormat>Широкоэкранный</PresentationFormat>
  <Paragraphs>10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Муниципальное бюджетное дошкольное образовательное учреждение   детский сад компенсирующего вида №466  Городская интеллектуальная игра-конкурс «Грамотейка»  для воспитанников 6-7 лет муниципальных дошкольных образовательных организаций города Екатеринбурга 2025/2026 учебный.  Тематика мероприятия: «Чтение-лучшее умение!»,  содержательное направление «Подготовка к обучению грамоте».  Команда: «Буквоешки»      Учитель-логопед: Мазаева Н.В.                                        Воспитатели: Метелева М.А.                                          Хуснетдинова Л.Ф    </vt:lpstr>
      <vt:lpstr>Экскурсии в библиотеку № 7 и ежемесячные встречи с социальным партнером Свердловской областной библиотекой им. В.П. Крапивина</vt:lpstr>
      <vt:lpstr>Продуктивная деятельность детей </vt:lpstr>
      <vt:lpstr>Подготовка материала к будущей книге</vt:lpstr>
      <vt:lpstr>Выполняем задания по подготовке к обучению грамоте</vt:lpstr>
      <vt:lpstr>Выполняем задания по подготовке к обучению грамоте</vt:lpstr>
      <vt:lpstr>Учимся создавать страницы книги с помощью брошюратора и ламинатора</vt:lpstr>
      <vt:lpstr>Создание страничек книги</vt:lpstr>
      <vt:lpstr>Создание страничек книги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  детский сад компенсирующего вида №466   Городская интеллектуальная игра-конкурс «Грамотейка»  для воспитанников 6-7 лет муниципальных дошкольных образовательных организаций города Екатеринбурга 2025/2026 учебный.  Тематика мероприятия: «Чтение-лучшее умение!»,  содержательное направление «Подготовка к обучению грамоте».     Учитель-логопед: Мазаева Н.В.                           Воспитатели: Метелева М.А.                              Хуснетдинова Л.Ф    </dc:title>
  <dc:creator>User</dc:creator>
  <cp:lastModifiedBy>User</cp:lastModifiedBy>
  <cp:revision>11</cp:revision>
  <dcterms:created xsi:type="dcterms:W3CDTF">2026-02-19T07:55:49Z</dcterms:created>
  <dcterms:modified xsi:type="dcterms:W3CDTF">2026-02-20T11:12:18Z</dcterms:modified>
</cp:coreProperties>
</file>