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3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1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5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55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8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7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731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36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2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2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29ABC-0139-4131-8872-EF821ECD77F9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E105E-5221-4F46-B74B-46418B10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3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38554"/>
            <a:ext cx="9144000" cy="611944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компенсирующего вида №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</a:t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интеллектуальная игра-конкурс «Грамотейка» </a:t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 6-7 лет муниципальных дошкольных образовательных организаций города Екатеринбурга 2025/2026 учебный.</a:t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мероприятия: «Чтение-лучшее умение!», </a:t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содержательное направление «Подготовка к обучению грамоте».</a:t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</a:t>
            </a:r>
            <a:r>
              <a:rPr lang="ru-RU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Буквоешки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Мазаева Н.В.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	           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Воспитатели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Метелева М.А.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Хуснетдинова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Л.Ф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1" y="4879732"/>
            <a:ext cx="1795096" cy="17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8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549" b="26617"/>
          <a:stretch/>
        </p:blipFill>
        <p:spPr>
          <a:xfrm>
            <a:off x="1872585" y="1378743"/>
            <a:ext cx="3895167" cy="535237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517526"/>
            <a:ext cx="10515600" cy="861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книга готова!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0705" t="-259" r="18331" b="259"/>
          <a:stretch/>
        </p:blipFill>
        <p:spPr>
          <a:xfrm rot="16200000">
            <a:off x="5811881" y="2079477"/>
            <a:ext cx="5352373" cy="39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4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365125"/>
            <a:ext cx="10773508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библиотеку № 7 и ежемесячные встречи с социальным партнером Свердловской областной библиотекой им. В.П. Крапивина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7998" y="1600862"/>
            <a:ext cx="2964758" cy="254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165" y="1657523"/>
            <a:ext cx="3298551" cy="2499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220" y="4264806"/>
            <a:ext cx="4805034" cy="2171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303" y="4264806"/>
            <a:ext cx="4821791" cy="217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детей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447" y="1529556"/>
            <a:ext cx="2302788" cy="2154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785" y="1529556"/>
            <a:ext cx="2289644" cy="2094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979" y="1565587"/>
            <a:ext cx="2752615" cy="2057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48" y="4214917"/>
            <a:ext cx="3085430" cy="1844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690" y="4176602"/>
            <a:ext cx="2714183" cy="21279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2895" y="1550663"/>
            <a:ext cx="3234455" cy="2041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286" y="4204500"/>
            <a:ext cx="4526319" cy="204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56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материала к будущей книге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489" y="4197830"/>
            <a:ext cx="4705349" cy="2122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840" y="4511662"/>
            <a:ext cx="4677508" cy="2109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458" y="1537364"/>
            <a:ext cx="4705349" cy="2122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b="23853"/>
          <a:stretch/>
        </p:blipFill>
        <p:spPr>
          <a:xfrm>
            <a:off x="7680607" y="1235152"/>
            <a:ext cx="2237116" cy="31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7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81220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 задания по подготовке к обучению грамоте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283"/>
          <a:stretch/>
        </p:blipFill>
        <p:spPr>
          <a:xfrm>
            <a:off x="529208" y="1267713"/>
            <a:ext cx="3110808" cy="1576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861388"/>
            <a:ext cx="2637693" cy="1939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33" y="2934892"/>
            <a:ext cx="3103873" cy="1839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888" y="1408251"/>
            <a:ext cx="2206472" cy="48926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008" y="1408251"/>
            <a:ext cx="2206473" cy="48926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r="8704" b="19472"/>
          <a:stretch/>
        </p:blipFill>
        <p:spPr>
          <a:xfrm>
            <a:off x="6338783" y="1408251"/>
            <a:ext cx="2501539" cy="48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7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 задания по подготовке к обучению грамоте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3393" y="4245168"/>
            <a:ext cx="5155487" cy="232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39" y="4245168"/>
            <a:ext cx="5399942" cy="2435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58" y="1621141"/>
            <a:ext cx="5116523" cy="2307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507" y="1690688"/>
            <a:ext cx="5212373" cy="23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3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создавать страницы книги с помощью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брошюратора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ламинатора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459" y="3116443"/>
            <a:ext cx="3753295" cy="1688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07" y="2248539"/>
            <a:ext cx="1703036" cy="3776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081" y="2056110"/>
            <a:ext cx="1962753" cy="435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610" y="2056110"/>
            <a:ext cx="1962753" cy="43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3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страничек книги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324" y="1755287"/>
            <a:ext cx="196236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841" y="1755287"/>
            <a:ext cx="1938796" cy="4299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32" y="1755287"/>
            <a:ext cx="1911778" cy="4239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787" y="1722604"/>
            <a:ext cx="1968274" cy="43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3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страничек книги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324" y="1799249"/>
            <a:ext cx="2147630" cy="4762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07" y="1799249"/>
            <a:ext cx="2147630" cy="4762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055" y="1799249"/>
            <a:ext cx="2127745" cy="4718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017" y="1799249"/>
            <a:ext cx="2147630" cy="47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50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155</Words>
  <Application>Microsoft Office PowerPoint</Application>
  <PresentationFormat>Широкоэкранный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  детский сад компенсирующего вида №466  Городская интеллектуальная игра-конкурс «Грамотейка»  для воспитанников 6-7 лет муниципальных дошкольных образовательных организаций города Екатеринбурга 2025/2026 учебный.  Тематика мероприятия: «Чтение-лучшее умение!»,  содержательное направление «Подготовка к обучению грамоте».  Команда: «Буквоешки»      Учитель-логопед: Мазаева Н.В.                                        Воспитатели: Метелева М.А.                                          Хуснетдинова Л.Ф    </vt:lpstr>
      <vt:lpstr>Экскурсии в библиотеку № 7 и ежемесячные встречи с социальным партнером Свердловской областной библиотекой им. В.П. Крапивина</vt:lpstr>
      <vt:lpstr>Продуктивная деятельность детей </vt:lpstr>
      <vt:lpstr>Подготовка материала к будущей книге</vt:lpstr>
      <vt:lpstr>Выполняем задания по подготовке к обучению грамоте</vt:lpstr>
      <vt:lpstr>Выполняем задания по подготовке к обучению грамоте</vt:lpstr>
      <vt:lpstr>Учимся создавать страницы книги с помощью брошюратора и ламинатора</vt:lpstr>
      <vt:lpstr>Создание страничек книги</vt:lpstr>
      <vt:lpstr>Создание страничек книги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 детский сад компенсирующего вида №466   Городская интеллектуальная игра-конкурс «Грамотейка»  для воспитанников 6-7 лет муниципальных дошкольных образовательных организаций города Екатеринбурга 2025/2026 учебный.  Тематика мероприятия: «Чтение-лучшее умение!»,  содержательное направление «Подготовка к обучению грамоте».     Учитель-логопед: Мазаева Н.В.                           Воспитатели: Метелева М.А.                              Хуснетдинова Л.Ф    </dc:title>
  <dc:creator>User</dc:creator>
  <cp:lastModifiedBy>User</cp:lastModifiedBy>
  <cp:revision>11</cp:revision>
  <dcterms:created xsi:type="dcterms:W3CDTF">2026-02-19T07:55:49Z</dcterms:created>
  <dcterms:modified xsi:type="dcterms:W3CDTF">2026-02-20T11:12:18Z</dcterms:modified>
</cp:coreProperties>
</file>