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8"/>
  </p:notesMasterIdLst>
  <p:sldIdLst>
    <p:sldId id="343" r:id="rId2"/>
    <p:sldId id="409" r:id="rId3"/>
    <p:sldId id="448" r:id="rId4"/>
    <p:sldId id="424" r:id="rId5"/>
    <p:sldId id="426" r:id="rId6"/>
    <p:sldId id="39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69" autoAdjust="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1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685BE-6B6E-4740-994E-6B0B79037DCF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D7CBF-5C50-4A3A-9420-F18746148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399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Интегрированное развитие моторной и </a:t>
            </a:r>
            <a:r>
              <a:rPr lang="ru-RU" dirty="0" err="1"/>
              <a:t>познава</a:t>
            </a:r>
            <a:r>
              <a:rPr lang="ru-RU" dirty="0"/>
              <a:t>-</a:t>
            </a:r>
          </a:p>
          <a:p>
            <a:r>
              <a:rPr lang="ru-RU" dirty="0"/>
              <a:t>тельной деятельности этих детей дошкольного возраста (что обусловлено периодом </a:t>
            </a:r>
            <a:r>
              <a:rPr lang="ru-RU" dirty="0" err="1"/>
              <a:t>онтогене</a:t>
            </a:r>
            <a:r>
              <a:rPr lang="ru-RU" dirty="0"/>
              <a:t>-</a:t>
            </a:r>
          </a:p>
          <a:p>
            <a:r>
              <a:rPr lang="ru-RU" dirty="0"/>
              <a:t>за, данного контингента детей, так и с точки зрения филогенеза головного мозга) является</a:t>
            </a:r>
          </a:p>
          <a:p>
            <a:r>
              <a:rPr lang="ru-RU" dirty="0"/>
              <a:t>важным фактором, определяющим перспективу их социальной адаптации.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D7CBF-5C50-4A3A-9420-F18746148AD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94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Коррекционное оборудование: </a:t>
            </a:r>
            <a:r>
              <a:rPr lang="ru-RU" dirty="0"/>
              <a:t>Массажные коврики и дорожки здоровья (профилактика плоскостопия).</a:t>
            </a:r>
          </a:p>
          <a:p>
            <a:r>
              <a:rPr lang="ru-RU" dirty="0"/>
              <a:t>Оборудование для развития координации: балансиры, мишени для метания («</a:t>
            </a:r>
            <a:r>
              <a:rPr lang="ru-RU" dirty="0" err="1"/>
              <a:t>Кольцеброс</a:t>
            </a:r>
            <a:r>
              <a:rPr lang="ru-RU" dirty="0"/>
              <a:t>», «Закати шарик»).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D7CBF-5C50-4A3A-9420-F18746148AD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126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Развитие мелкой моторики: </a:t>
            </a:r>
            <a:r>
              <a:rPr lang="ru-RU" dirty="0"/>
              <a:t>Тренажеры для кистей рук, эспандеры.</a:t>
            </a:r>
          </a:p>
          <a:p>
            <a:r>
              <a:rPr lang="ru-RU" dirty="0"/>
              <a:t>Нестандартное оборудование: например, «бабочки» из крышек пластиковых бутылок для развития точности движений.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D7CBF-5C50-4A3A-9420-F18746148AD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42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Развитие крупной моторики: </a:t>
            </a:r>
            <a:r>
              <a:rPr lang="ru-RU" dirty="0"/>
              <a:t>Горки, лесенки, туннели для ползания.</a:t>
            </a:r>
          </a:p>
          <a:p>
            <a:r>
              <a:rPr lang="ru-RU" dirty="0"/>
              <a:t>Мягкие модули (кубы, маты) для построения полос препятствий.</a:t>
            </a:r>
          </a:p>
          <a:p>
            <a:r>
              <a:rPr lang="ru-RU" dirty="0"/>
              <a:t>Сухие бассейны с шариками (для тактильной стимуляции и релаксации).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D7CBF-5C50-4A3A-9420-F18746148AD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9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882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06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04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7140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51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9704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283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749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614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800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32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384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589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374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953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934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6233B3-26E7-48FF-A032-8407000AD07F}" type="datetimeFigureOut">
              <a:rPr lang="ru-RU" smtClean="0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5AD77DA-0BEA-456B-BF08-CA71B537CD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063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9E7F5A1D-6F79-4F10-ACC6-982A6607445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424066" y="-29980"/>
            <a:ext cx="8605138" cy="1438766"/>
          </a:xfrm>
        </p:spPr>
        <p:txBody>
          <a:bodyPr/>
          <a:lstStyle/>
          <a:p>
            <a:pPr algn="ctr" eaLnBrk="1" hangingPunct="1"/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Министерство образования и молодежной политики</a:t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Свердловской области </a:t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Управление образования Администрации города Екатеринбурга </a:t>
            </a:r>
            <a:b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МБДОУ детский сад компенсирующего вида №466</a:t>
            </a:r>
            <a:endParaRPr lang="ru-RU" altLang="ru-RU" sz="18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147" name="TextBox 4">
            <a:extLst>
              <a:ext uri="{FF2B5EF4-FFF2-40B4-BE49-F238E27FC236}">
                <a16:creationId xmlns:a16="http://schemas.microsoft.com/office/drawing/2014/main" id="{540A88FF-F20A-4C1A-80EF-A1B235290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273" y="4438551"/>
            <a:ext cx="534435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Самсонова Ольга Александровна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учитель-логопед,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категория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Чистякова Татьяна Михайловна инструктор по физической культуре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748261A-EB3F-499E-B050-11889624C47F}"/>
              </a:ext>
            </a:extLst>
          </p:cNvPr>
          <p:cNvSpPr txBox="1">
            <a:spLocks/>
          </p:cNvSpPr>
          <p:nvPr/>
        </p:nvSpPr>
        <p:spPr bwMode="auto">
          <a:xfrm>
            <a:off x="4364182" y="1794076"/>
            <a:ext cx="5789468" cy="2644475"/>
          </a:xfrm>
          <a:prstGeom prst="rect">
            <a:avLst/>
          </a:prstGeom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ФЕСТИВАЛЬ- КОНКУРС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prstClr val="black"/>
                </a:solidFill>
                <a:latin typeface="Calibri" pitchFamily="34" charset="0"/>
                <a:cs typeface="Arial" panose="020B0604020202020204" pitchFamily="34" charset="0"/>
              </a:rPr>
              <a:t>«Шаг вперед к правильной речи» опыт работы учителя- логопеда с инструктором по физической культуре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840059-9571-B7B4-D278-282FC33522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7" y="1123186"/>
            <a:ext cx="2604304" cy="26496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13961-8ECF-4218-8F10-16A8C9AD0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851" y="3772804"/>
            <a:ext cx="2097785" cy="29427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E7BCF-AFD7-F60B-8AF4-2865DD8C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8783"/>
            <a:ext cx="8596668" cy="157700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В группе для детей с задержкой психического развития работаю  учителем- логопедом 30 лет, в паре с руководителем ФИЗО 15 ЛЕТ.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повышения эффективности коррекционно-развивающей работы в условиях МБДОУ детский сад компенсирующего вида № 466 выстроилась модель сотрудничества учителя-логопеда, и инструктора по физической культуре. </a:t>
            </a:r>
            <a:r>
              <a:rPr lang="ru-RU" sz="3600" b="1" dirty="0">
                <a:latin typeface="Candara" panose="020E0502030303020204" pitchFamily="34" charset="0"/>
                <a:ea typeface="Microsoft YaHei" pitchFamily="2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Candara" panose="020E0502030303020204" pitchFamily="34" charset="0"/>
                <a:ea typeface="Microsoft YaHei" pitchFamily="2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348C4A1F-B539-4EA1-ABCF-BF82AC4D4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8576" y="1616765"/>
            <a:ext cx="7078133" cy="53086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56B4D1-8690-419D-8B84-1C0CFB3688D7}"/>
              </a:ext>
            </a:extLst>
          </p:cNvPr>
          <p:cNvSpPr/>
          <p:nvPr/>
        </p:nvSpPr>
        <p:spPr>
          <a:xfrm>
            <a:off x="119270" y="1219200"/>
            <a:ext cx="37371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деятельности: создание условий для коррекции психического развития детей старшего дошкольного возраста с ОВЗ путем внедрения современных образовательных технологий с целью благоприятной социализации, развития личностных качеств, творческих и коммуникативных способностей дошкольников.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2187969-00D6-4ECE-AAE2-E2D663D77CAB}"/>
              </a:ext>
            </a:extLst>
          </p:cNvPr>
          <p:cNvSpPr/>
          <p:nvPr/>
        </p:nvSpPr>
        <p:spPr>
          <a:xfrm>
            <a:off x="0" y="4651513"/>
            <a:ext cx="48635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«Движение – это жизнь»</a:t>
            </a:r>
            <a:r>
              <a:rPr lang="ru-RU" sz="1600" dirty="0"/>
              <a:t>. Это касается и </a:t>
            </a:r>
            <a:r>
              <a:rPr lang="ru-RU" sz="1600" b="1" dirty="0"/>
              <a:t>детей и взрослых</a:t>
            </a:r>
            <a:r>
              <a:rPr lang="ru-RU" sz="1600" dirty="0"/>
              <a:t>, и здоровых и с ОВЗ. Если движение, производимое ребенком, рассчитано по его силам, доступно и интересно ему, а усилие, которое ребенок производит при движении и перемещении, раз от раза чуть больше, это является залогом развития, адаптации и частичного преодоления недуга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6359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18AA2A-21B6-4BB2-A1A5-448AA6174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7" y="3719995"/>
            <a:ext cx="5134125" cy="31380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39181-0DE8-441C-A69D-1EFE66A1D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BE5C89-C3D5-441B-B59B-4176FD30A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142" y="140803"/>
            <a:ext cx="5100615" cy="28690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FED6C3-E856-4731-A900-2458309F6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86" y="140804"/>
            <a:ext cx="4749056" cy="35791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6B1270-E8CD-4E00-8902-480D32B5C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000" y="3278808"/>
            <a:ext cx="2513972" cy="35791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C34AA1-FA03-4537-AA65-40E6B6ED7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1860" y="151127"/>
            <a:ext cx="2273370" cy="40415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453D4C-7376-43F9-998F-1C371A09F3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687" y="3478695"/>
            <a:ext cx="3388364" cy="341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62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3C74FC4-7A4E-2785-583E-B3C546166136}"/>
              </a:ext>
            </a:extLst>
          </p:cNvPr>
          <p:cNvSpPr txBox="1">
            <a:spLocks/>
          </p:cNvSpPr>
          <p:nvPr/>
        </p:nvSpPr>
        <p:spPr>
          <a:xfrm flipH="1">
            <a:off x="4973782" y="332654"/>
            <a:ext cx="5636280" cy="20162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Физическое развитие  детей 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профилактика заболеваемости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владимир\Desktop\ДЕТСКИЙ САД\Фото\Дизайн уголков в группе\физкультурный уголок\DSC06922.JPG">
            <a:extLst>
              <a:ext uri="{FF2B5EF4-FFF2-40B4-BE49-F238E27FC236}">
                <a16:creationId xmlns:a16="http://schemas.microsoft.com/office/drawing/2014/main" id="{5BA89921-BF03-8A27-AA8E-3407E7DD9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17034"/>
          <a:stretch/>
        </p:blipFill>
        <p:spPr bwMode="auto">
          <a:xfrm>
            <a:off x="0" y="-78011"/>
            <a:ext cx="3319825" cy="36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владимир\Desktop\фото с фотика\2- 21.01.16\DSC08255.JPG">
            <a:extLst>
              <a:ext uri="{FF2B5EF4-FFF2-40B4-BE49-F238E27FC236}">
                <a16:creationId xmlns:a16="http://schemas.microsoft.com/office/drawing/2014/main" id="{B1790B76-4E1E-4938-A669-409FBD8F7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060" y="1859816"/>
            <a:ext cx="4759940" cy="34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3832ED-0564-4248-B198-5D82FBA55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177" y="3127361"/>
            <a:ext cx="4916557" cy="3687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71EBE6-2622-4322-B7FF-4F51F446A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37" y="3429000"/>
            <a:ext cx="2515503" cy="33540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2B59E3-D6CE-40DA-AB24-8DC84E3A0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177" y="43222"/>
            <a:ext cx="2224180" cy="307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2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13F5A41-DA62-E2B1-FB27-6100FACF975F}"/>
              </a:ext>
            </a:extLst>
          </p:cNvPr>
          <p:cNvSpPr txBox="1">
            <a:spLocks/>
          </p:cNvSpPr>
          <p:nvPr/>
        </p:nvSpPr>
        <p:spPr>
          <a:xfrm rot="10800000" flipV="1">
            <a:off x="479644" y="1086678"/>
            <a:ext cx="3588835" cy="119584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«</a:t>
            </a:r>
            <a:r>
              <a:rPr lang="ru-RU" sz="2800" dirty="0"/>
              <a:t>Тропа здоровья»</a:t>
            </a: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422299A6-C0DF-9E85-7DF3-C9C405155403}"/>
              </a:ext>
            </a:extLst>
          </p:cNvPr>
          <p:cNvSpPr txBox="1">
            <a:spLocks/>
          </p:cNvSpPr>
          <p:nvPr/>
        </p:nvSpPr>
        <p:spPr>
          <a:xfrm>
            <a:off x="0" y="104780"/>
            <a:ext cx="2968487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  <a:latin typeface="+mn-lt"/>
              </a:rPr>
              <a:t>Летом на прогулке</a:t>
            </a:r>
          </a:p>
        </p:txBody>
      </p:sp>
      <p:pic>
        <p:nvPicPr>
          <p:cNvPr id="5" name="Picture 3" descr="C:\Users\владимир\Desktop\ДЕТСКИЙ САД\Фото\2 - Мои дети  2009-2010\P6240075.JPG">
            <a:extLst>
              <a:ext uri="{FF2B5EF4-FFF2-40B4-BE49-F238E27FC236}">
                <a16:creationId xmlns:a16="http://schemas.microsoft.com/office/drawing/2014/main" id="{D0058767-7117-D802-0595-C69A1806B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20" y="4399799"/>
            <a:ext cx="3629157" cy="23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ладимир\Desktop\фото с фотика\5-16.06.16\DSC09147.JPG">
            <a:extLst>
              <a:ext uri="{FF2B5EF4-FFF2-40B4-BE49-F238E27FC236}">
                <a16:creationId xmlns:a16="http://schemas.microsoft.com/office/drawing/2014/main" id="{1D797940-E3D5-52A5-EB3F-70911C24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58" y="344477"/>
            <a:ext cx="3778122" cy="28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ладимир\Desktop\Фото для презентации\100_1031.JPG">
            <a:extLst>
              <a:ext uri="{FF2B5EF4-FFF2-40B4-BE49-F238E27FC236}">
                <a16:creationId xmlns:a16="http://schemas.microsoft.com/office/drawing/2014/main" id="{232F8E16-D5B3-3E05-B1D5-40B2BDFC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394" y="1011725"/>
            <a:ext cx="3652590" cy="273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владимир\Desktop\Фото для презентации\DSC06717.JPG">
            <a:extLst>
              <a:ext uri="{FF2B5EF4-FFF2-40B4-BE49-F238E27FC236}">
                <a16:creationId xmlns:a16="http://schemas.microsoft.com/office/drawing/2014/main" id="{D84E38A2-4856-89A8-A945-35038C06A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9428" b="16407"/>
          <a:stretch/>
        </p:blipFill>
        <p:spPr bwMode="auto">
          <a:xfrm>
            <a:off x="7251736" y="3877948"/>
            <a:ext cx="4685248" cy="28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77341B8-169B-56EB-0B21-4A72CA118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5643" y="5097440"/>
            <a:ext cx="609600" cy="6096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31F6CC-9EED-4EBE-80F0-DBF7D3A0D3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448" y="1619321"/>
            <a:ext cx="3523196" cy="26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4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74610-FCD9-09B1-436D-1CCEB0D42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0616"/>
            <a:ext cx="8596668" cy="8424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Взаимодействие </a:t>
            </a:r>
            <a:r>
              <a:rPr lang="ru-RU" dirty="0"/>
              <a:t>с </a:t>
            </a:r>
            <a:r>
              <a:rPr lang="ru-RU" dirty="0" smtClean="0"/>
              <a:t>родителями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повышения эффективности коррекционно-развивающей работы в условиях МБДОУ детский сад компенсирующего вида № 466 выстроилась модель сотрудничества учителя-логопеда, и инструктора по физической культуре.  Нам удалось создать успешно работающую систему, направленную на формирование интереса и обеспечение эмоционального благополучия дошкольников с ОВЗ. 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9A13DD-E769-4836-9C87-656E2D79E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97" y="3169329"/>
            <a:ext cx="4943136" cy="2780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EA2CB8-748E-43D2-9AFC-2AC5B3D9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178" y="3169329"/>
            <a:ext cx="4234649" cy="29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2099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1765</TotalTime>
  <Words>316</Words>
  <Application>Microsoft Office PowerPoint</Application>
  <PresentationFormat>Широкоэкранный</PresentationFormat>
  <Paragraphs>30</Paragraphs>
  <Slides>6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Microsoft YaHei</vt:lpstr>
      <vt:lpstr>Arial</vt:lpstr>
      <vt:lpstr>Calibri</vt:lpstr>
      <vt:lpstr>Candara</vt:lpstr>
      <vt:lpstr>Times New Roman</vt:lpstr>
      <vt:lpstr>Trebuchet MS</vt:lpstr>
      <vt:lpstr>Wingdings 3</vt:lpstr>
      <vt:lpstr>Аспект</vt:lpstr>
      <vt:lpstr>Министерство образования и молодежной политики Свердловской области  Управление образования Администрации города Екатеринбурга  МБДОУ детский сад компенсирующего вида №466</vt:lpstr>
      <vt:lpstr>В группе для детей с задержкой психического развития работаю  учителем- логопедом 30 лет, в паре с руководителем ФИЗО 15 ЛЕТ. С целью повышения эффективности коррекционно-развивающей работы в условиях МБДОУ детский сад компенсирующего вида № 466 выстроилась модель сотрудничества учителя-логопеда, и инструктора по физической культуре.  </vt:lpstr>
      <vt:lpstr>Презентация PowerPoint</vt:lpstr>
      <vt:lpstr>Презентация PowerPoint</vt:lpstr>
      <vt:lpstr>Презентация PowerPoint</vt:lpstr>
      <vt:lpstr>Взаимодействие с родителями  С целью повышения эффективности коррекционно-развивающей работы в условиях МБДОУ детский сад компенсирующего вида № 466 выстроилась модель сотрудничества учителя-логопеда, и инструктора по физической культуре.  Нам удалось создать успешно работающую систему, направленную на формирование интереса и обеспечение эмоционального благополучия дошкольников с ОВЗ.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ОБЩЕГО ПРОФЕССИОНАЛЬНОГО ОБРАЗОВАНИЯ СВЕРДЛОВСКОЙ ОБЛАСТИ  УПРАВЛЕНИЕ ОБРАЗОВАНИЯ АДМИНИСТРАЦИИ ГОРОДА ЕКАТЕРИНБУРГА МУНИЦИПАЛЬНОЕ БЮДЖЕТНОЕ ДОШКОЛЬНОЕ ОБРАЗОВАТЕЛЬНОЕ УЧРЕЖДЕНИЕ – ДЕТСКИЙ САД №516</dc:title>
  <dc:creator>Маша</dc:creator>
  <cp:lastModifiedBy>mbdou_466</cp:lastModifiedBy>
  <cp:revision>94</cp:revision>
  <cp:lastPrinted>2021-10-03T17:27:55Z</cp:lastPrinted>
  <dcterms:created xsi:type="dcterms:W3CDTF">2021-09-30T17:16:32Z</dcterms:created>
  <dcterms:modified xsi:type="dcterms:W3CDTF">2026-02-20T09:38:18Z</dcterms:modified>
</cp:coreProperties>
</file>